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21"/>
  </p:notesMasterIdLst>
  <p:handoutMasterIdLst>
    <p:handoutMasterId r:id="rId22"/>
  </p:handoutMasterIdLst>
  <p:sldIdLst>
    <p:sldId id="258" r:id="rId13"/>
    <p:sldId id="262" r:id="rId14"/>
    <p:sldId id="268" r:id="rId15"/>
    <p:sldId id="263" r:id="rId16"/>
    <p:sldId id="269" r:id="rId17"/>
    <p:sldId id="264" r:id="rId18"/>
    <p:sldId id="265" r:id="rId19"/>
    <p:sldId id="26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A21F4-7239-36F9-43A0-81B88E94AA1B}" v="450" dt="2019-06-25T21:00:05.422"/>
    <p1510:client id="{D1136CC0-3A69-CC4F-9526-C6B3EF10DBDB}" v="173" dt="2019-06-25T14:42:04.465"/>
    <p1510:client id="{E8E82A9F-D625-37B5-53B9-EB4E574B7793}" v="541" dt="2019-06-25T20:34:49.3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n, Eliza Nicole (ent4pn)" userId="S::ent4pn@virginia.edu::c6f0735e-188b-4a35-9a6a-2de662ec8b5c" providerId="AD" clId="Web-{D1136CC0-3A69-CC4F-9526-C6B3EF10DBDB}"/>
    <pc:docChg chg="addSld delSld modSld">
      <pc:chgData name="Tobin, Eliza Nicole (ent4pn)" userId="S::ent4pn@virginia.edu::c6f0735e-188b-4a35-9a6a-2de662ec8b5c" providerId="AD" clId="Web-{D1136CC0-3A69-CC4F-9526-C6B3EF10DBDB}" dt="2019-06-25T14:42:04.465" v="1004" actId="14100"/>
      <pc:docMkLst>
        <pc:docMk/>
      </pc:docMkLst>
      <pc:sldChg chg="addSp delSp modSp">
        <pc:chgData name="Tobin, Eliza Nicole (ent4pn)" userId="S::ent4pn@virginia.edu::c6f0735e-188b-4a35-9a6a-2de662ec8b5c" providerId="AD" clId="Web-{D1136CC0-3A69-CC4F-9526-C6B3EF10DBDB}" dt="2019-06-25T13:10:48.390" v="76" actId="1076"/>
        <pc:sldMkLst>
          <pc:docMk/>
          <pc:sldMk cId="1301978882" sldId="258"/>
        </pc:sldMkLst>
        <pc:spChg chg="mod">
          <ac:chgData name="Tobin, Eliza Nicole (ent4pn)" userId="S::ent4pn@virginia.edu::c6f0735e-188b-4a35-9a6a-2de662ec8b5c" providerId="AD" clId="Web-{D1136CC0-3A69-CC4F-9526-C6B3EF10DBDB}" dt="2019-06-25T13:09:28.215" v="62" actId="20577"/>
          <ac:spMkLst>
            <pc:docMk/>
            <pc:sldMk cId="1301978882" sldId="258"/>
            <ac:spMk id="2" creationId="{00000000-0000-0000-0000-000000000000}"/>
          </ac:spMkLst>
        </pc:spChg>
        <pc:spChg chg="del">
          <ac:chgData name="Tobin, Eliza Nicole (ent4pn)" userId="S::ent4pn@virginia.edu::c6f0735e-188b-4a35-9a6a-2de662ec8b5c" providerId="AD" clId="Web-{D1136CC0-3A69-CC4F-9526-C6B3EF10DBDB}" dt="2019-06-25T13:08:54.214" v="27"/>
          <ac:spMkLst>
            <pc:docMk/>
            <pc:sldMk cId="1301978882" sldId="258"/>
            <ac:spMk id="3" creationId="{00000000-0000-0000-0000-000000000000}"/>
          </ac:spMkLst>
        </pc:spChg>
        <pc:spChg chg="del mod">
          <ac:chgData name="Tobin, Eliza Nicole (ent4pn)" userId="S::ent4pn@virginia.edu::c6f0735e-188b-4a35-9a6a-2de662ec8b5c" providerId="AD" clId="Web-{D1136CC0-3A69-CC4F-9526-C6B3EF10DBDB}" dt="2019-06-25T13:10:22.780" v="69"/>
          <ac:spMkLst>
            <pc:docMk/>
            <pc:sldMk cId="1301978882" sldId="258"/>
            <ac:spMk id="4" creationId="{00000000-0000-0000-0000-000000000000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3:10:48.390" v="76" actId="1076"/>
          <ac:spMkLst>
            <pc:docMk/>
            <pc:sldMk cId="1301978882" sldId="258"/>
            <ac:spMk id="5" creationId="{00000000-0000-0000-0000-000000000000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0:45.937" v="75"/>
          <ac:spMkLst>
            <pc:docMk/>
            <pc:sldMk cId="1301978882" sldId="258"/>
            <ac:spMk id="7" creationId="{CA06DFA6-765F-4109-833B-283EF651FBAE}"/>
          </ac:spMkLst>
        </pc:spChg>
      </pc:sldChg>
      <pc:sldChg chg="del">
        <pc:chgData name="Tobin, Eliza Nicole (ent4pn)" userId="S::ent4pn@virginia.edu::c6f0735e-188b-4a35-9a6a-2de662ec8b5c" providerId="AD" clId="Web-{D1136CC0-3A69-CC4F-9526-C6B3EF10DBDB}" dt="2019-06-25T13:07:09.632" v="0"/>
        <pc:sldMkLst>
          <pc:docMk/>
          <pc:sldMk cId="3441121556" sldId="259"/>
        </pc:sldMkLst>
      </pc:sldChg>
      <pc:sldChg chg="modSp">
        <pc:chgData name="Tobin, Eliza Nicole (ent4pn)" userId="S::ent4pn@virginia.edu::c6f0735e-188b-4a35-9a6a-2de662ec8b5c" providerId="AD" clId="Web-{D1136CC0-3A69-CC4F-9526-C6B3EF10DBDB}" dt="2019-06-25T14:26:34.625" v="536" actId="20577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D1136CC0-3A69-CC4F-9526-C6B3EF10DBDB}" dt="2019-06-25T13:10:59.797" v="79" actId="20577"/>
          <ac:spMkLst>
            <pc:docMk/>
            <pc:sldMk cId="2747914867" sldId="262"/>
            <ac:spMk id="2" creationId="{00000000-0000-0000-0000-000000000000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26:34.625" v="536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del">
        <pc:chgData name="Tobin, Eliza Nicole (ent4pn)" userId="S::ent4pn@virginia.edu::c6f0735e-188b-4a35-9a6a-2de662ec8b5c" providerId="AD" clId="Web-{D1136CC0-3A69-CC4F-9526-C6B3EF10DBDB}" dt="2019-06-25T13:07:12.382" v="1"/>
        <pc:sldMkLst>
          <pc:docMk/>
          <pc:sldMk cId="1122256038" sldId="263"/>
        </pc:sldMkLst>
      </pc:sldChg>
      <pc:sldChg chg="addSp delSp modSp new add del modNotes">
        <pc:chgData name="Tobin, Eliza Nicole (ent4pn)" userId="S::ent4pn@virginia.edu::c6f0735e-188b-4a35-9a6a-2de662ec8b5c" providerId="AD" clId="Web-{D1136CC0-3A69-CC4F-9526-C6B3EF10DBDB}" dt="2019-06-25T14:41:01.746" v="967" actId="20577"/>
        <pc:sldMkLst>
          <pc:docMk/>
          <pc:sldMk cId="3012772552" sldId="263"/>
        </pc:sldMkLst>
        <pc:spChg chg="del mod">
          <ac:chgData name="Tobin, Eliza Nicole (ent4pn)" userId="S::ent4pn@virginia.edu::c6f0735e-188b-4a35-9a6a-2de662ec8b5c" providerId="AD" clId="Web-{D1136CC0-3A69-CC4F-9526-C6B3EF10DBDB}" dt="2019-06-25T14:19:21.432" v="413"/>
          <ac:spMkLst>
            <pc:docMk/>
            <pc:sldMk cId="3012772552" sldId="263"/>
            <ac:spMk id="2" creationId="{8F9B4B16-3C16-4A9F-ADD7-112AC3FF2C6D}"/>
          </ac:spMkLst>
        </pc:spChg>
        <pc:spChg chg="del mod">
          <ac:chgData name="Tobin, Eliza Nicole (ent4pn)" userId="S::ent4pn@virginia.edu::c6f0735e-188b-4a35-9a6a-2de662ec8b5c" providerId="AD" clId="Web-{D1136CC0-3A69-CC4F-9526-C6B3EF10DBDB}" dt="2019-06-25T14:19:24.494" v="414"/>
          <ac:spMkLst>
            <pc:docMk/>
            <pc:sldMk cId="3012772552" sldId="263"/>
            <ac:spMk id="3" creationId="{B065C6E1-FE7C-4ED9-8FE7-D2B90A45828F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19:55.760" v="420" actId="1076"/>
          <ac:spMkLst>
            <pc:docMk/>
            <pc:sldMk cId="3012772552" sldId="263"/>
            <ac:spMk id="6" creationId="{22372A04-4E3F-4DCC-94AC-538D83EF8DAF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4:00.179" v="112"/>
          <ac:spMkLst>
            <pc:docMk/>
            <pc:sldMk cId="3012772552" sldId="263"/>
            <ac:spMk id="7" creationId="{21A031A8-EC27-4C77-9C41-0424AE3ED332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19:26.276" v="415"/>
          <ac:spMkLst>
            <pc:docMk/>
            <pc:sldMk cId="3012772552" sldId="263"/>
            <ac:spMk id="7" creationId="{F1BF3CC6-7537-4173-9DE5-94DF1EE470F7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41:01.746" v="967" actId="20577"/>
          <ac:spMkLst>
            <pc:docMk/>
            <pc:sldMk cId="3012772552" sldId="263"/>
            <ac:spMk id="8" creationId="{44597506-53BD-4381-B5A5-8295016FABE1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40:53.544" v="961" actId="20577"/>
          <ac:spMkLst>
            <pc:docMk/>
            <pc:sldMk cId="3012772552" sldId="263"/>
            <ac:spMk id="9" creationId="{D86606FA-64A2-4489-9185-F3DFDC6C521D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8:04.925" v="258"/>
          <ac:spMkLst>
            <pc:docMk/>
            <pc:sldMk cId="3012772552" sldId="263"/>
            <ac:spMk id="10" creationId="{16D3A991-A8D5-489E-94FE-431FD63C92E7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20:00.261" v="421" actId="1076"/>
          <ac:spMkLst>
            <pc:docMk/>
            <pc:sldMk cId="3012772552" sldId="263"/>
            <ac:spMk id="11" creationId="{EA704F56-892A-4C2C-9607-8FFBAF4469C8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19:28.697" v="416"/>
          <ac:spMkLst>
            <pc:docMk/>
            <pc:sldMk cId="3012772552" sldId="263"/>
            <ac:spMk id="14" creationId="{66CF2EBC-F927-476D-B3A7-69AAD4485046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21:00.652" v="435"/>
          <ac:spMkLst>
            <pc:docMk/>
            <pc:sldMk cId="3012772552" sldId="263"/>
            <ac:spMk id="17" creationId="{55240C0A-51A7-49CA-9FB8-9693B021C2D6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3:23.396" v="782" actId="1076"/>
          <ac:spMkLst>
            <pc:docMk/>
            <pc:sldMk cId="3012772552" sldId="263"/>
            <ac:spMk id="21" creationId="{50121B15-6D25-45F0-8474-37B1943DDE85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3:17.318" v="781" actId="1076"/>
          <ac:spMkLst>
            <pc:docMk/>
            <pc:sldMk cId="3012772552" sldId="263"/>
            <ac:spMk id="24" creationId="{ACDE76EF-D353-4131-9A06-192DBC6CF875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4:23.209" v="831" actId="1076"/>
          <ac:spMkLst>
            <pc:docMk/>
            <pc:sldMk cId="3012772552" sldId="263"/>
            <ac:spMk id="27" creationId="{5796E9AA-AC76-4795-9DD5-3DE5CA051BB4}"/>
          </ac:spMkLst>
        </pc:spChg>
        <pc:picChg chg="add del mod">
          <ac:chgData name="Tobin, Eliza Nicole (ent4pn)" userId="S::ent4pn@virginia.edu::c6f0735e-188b-4a35-9a6a-2de662ec8b5c" providerId="AD" clId="Web-{D1136CC0-3A69-CC4F-9526-C6B3EF10DBDB}" dt="2019-06-25T14:21:07.058" v="436"/>
          <ac:picMkLst>
            <pc:docMk/>
            <pc:sldMk cId="3012772552" sldId="263"/>
            <ac:picMk id="15" creationId="{6516D9C2-5E56-45B1-82AB-C18A989FBCAA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44.318" v="786" actId="1076"/>
          <ac:picMkLst>
            <pc:docMk/>
            <pc:sldMk cId="3012772552" sldId="263"/>
            <ac:picMk id="19" creationId="{A41512D8-E99D-47DA-BEA0-B2E628AAF3A4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10.521" v="780" actId="1076"/>
          <ac:picMkLst>
            <pc:docMk/>
            <pc:sldMk cId="3012772552" sldId="263"/>
            <ac:picMk id="22" creationId="{63F41A0E-DC7F-4E2F-8C41-6F296805253E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36.818" v="785" actId="14100"/>
          <ac:picMkLst>
            <pc:docMk/>
            <pc:sldMk cId="3012772552" sldId="263"/>
            <ac:picMk id="25" creationId="{3F516803-5B01-4A24-AF84-FCB4BD50CFB6}"/>
          </ac:picMkLst>
        </pc:picChg>
        <pc:cxnChg chg="add del mod">
          <ac:chgData name="Tobin, Eliza Nicole (ent4pn)" userId="S::ent4pn@virginia.edu::c6f0735e-188b-4a35-9a6a-2de662ec8b5c" providerId="AD" clId="Web-{D1136CC0-3A69-CC4F-9526-C6B3EF10DBDB}" dt="2019-06-25T14:19:31.229" v="417"/>
          <ac:cxnSpMkLst>
            <pc:docMk/>
            <pc:sldMk cId="3012772552" sldId="263"/>
            <ac:cxnSpMk id="12" creationId="{5F66291E-6F68-4D75-8C32-38AA24607019}"/>
          </ac:cxnSpMkLst>
        </pc:cxnChg>
        <pc:cxnChg chg="add mod">
          <ac:chgData name="Tobin, Eliza Nicole (ent4pn)" userId="S::ent4pn@virginia.edu::c6f0735e-188b-4a35-9a6a-2de662ec8b5c" providerId="AD" clId="Web-{D1136CC0-3A69-CC4F-9526-C6B3EF10DBDB}" dt="2019-06-25T14:20:20.730" v="424" actId="14100"/>
          <ac:cxnSpMkLst>
            <pc:docMk/>
            <pc:sldMk cId="3012772552" sldId="263"/>
            <ac:cxnSpMk id="13" creationId="{62117DB7-8F17-492F-88A5-A2D6BD51FF30}"/>
          </ac:cxnSpMkLst>
        </pc:cxnChg>
      </pc:sldChg>
      <pc:sldChg chg="modSp new">
        <pc:chgData name="Tobin, Eliza Nicole (ent4pn)" userId="S::ent4pn@virginia.edu::c6f0735e-188b-4a35-9a6a-2de662ec8b5c" providerId="AD" clId="Web-{D1136CC0-3A69-CC4F-9526-C6B3EF10DBDB}" dt="2019-06-25T14:41:21.371" v="985" actId="20577"/>
        <pc:sldMkLst>
          <pc:docMk/>
          <pc:sldMk cId="3278577858" sldId="264"/>
        </pc:sldMkLst>
        <pc:spChg chg="mod">
          <ac:chgData name="Tobin, Eliza Nicole (ent4pn)" userId="S::ent4pn@virginia.edu::c6f0735e-188b-4a35-9a6a-2de662ec8b5c" providerId="AD" clId="Web-{D1136CC0-3A69-CC4F-9526-C6B3EF10DBDB}" dt="2019-06-25T13:24:42.141" v="339" actId="20577"/>
          <ac:spMkLst>
            <pc:docMk/>
            <pc:sldMk cId="3278577858" sldId="264"/>
            <ac:spMk id="2" creationId="{67172A6F-6E40-464F-AA7B-E1AF8AD4F459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1:21.371" v="985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4:41:32.293" v="1002" actId="20577"/>
        <pc:sldMkLst>
          <pc:docMk/>
          <pc:sldMk cId="698061906" sldId="265"/>
        </pc:sldMkLst>
        <pc:spChg chg="mod">
          <ac:chgData name="Tobin, Eliza Nicole (ent4pn)" userId="S::ent4pn@virginia.edu::c6f0735e-188b-4a35-9a6a-2de662ec8b5c" providerId="AD" clId="Web-{D1136CC0-3A69-CC4F-9526-C6B3EF10DBDB}" dt="2019-06-25T13:24:59.220" v="357" actId="20577"/>
          <ac:spMkLst>
            <pc:docMk/>
            <pc:sldMk cId="698061906" sldId="265"/>
            <ac:spMk id="2" creationId="{79DC9641-252A-44FF-9522-3258605BE3C7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1:32.293" v="1002" actId="20577"/>
          <ac:spMkLst>
            <pc:docMk/>
            <pc:sldMk cId="698061906" sldId="265"/>
            <ac:spMk id="3" creationId="{C5DF4708-B532-45BC-B4EC-C511B4359AD7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4:42:04.465" v="1004" actId="14100"/>
        <pc:sldMkLst>
          <pc:docMk/>
          <pc:sldMk cId="437061350" sldId="266"/>
        </pc:sldMkLst>
        <pc:spChg chg="mod">
          <ac:chgData name="Tobin, Eliza Nicole (ent4pn)" userId="S::ent4pn@virginia.edu::c6f0735e-188b-4a35-9a6a-2de662ec8b5c" providerId="AD" clId="Web-{D1136CC0-3A69-CC4F-9526-C6B3EF10DBDB}" dt="2019-06-25T13:25:23.924" v="361" actId="20577"/>
          <ac:spMkLst>
            <pc:docMk/>
            <pc:sldMk cId="437061350" sldId="266"/>
            <ac:spMk id="2" creationId="{B526492D-E227-4132-9FB2-34B143FB1111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2:04.465" v="1004" actId="14100"/>
          <ac:spMkLst>
            <pc:docMk/>
            <pc:sldMk cId="437061350" sldId="266"/>
            <ac:spMk id="3" creationId="{DDBC2073-062B-4E55-8E90-23F57D209B7E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3:25:29.471" v="364" actId="20577"/>
        <pc:sldMkLst>
          <pc:docMk/>
          <pc:sldMk cId="2656434880" sldId="267"/>
        </pc:sldMkLst>
        <pc:spChg chg="mod">
          <ac:chgData name="Tobin, Eliza Nicole (ent4pn)" userId="S::ent4pn@virginia.edu::c6f0735e-188b-4a35-9a6a-2de662ec8b5c" providerId="AD" clId="Web-{D1136CC0-3A69-CC4F-9526-C6B3EF10DBDB}" dt="2019-06-25T13:25:29.471" v="364" actId="20577"/>
          <ac:spMkLst>
            <pc:docMk/>
            <pc:sldMk cId="2656434880" sldId="267"/>
            <ac:spMk id="2" creationId="{CA2F5AC5-A5DB-42C1-AC91-500F577C5854}"/>
          </ac:spMkLst>
        </pc:spChg>
      </pc:sldChg>
      <pc:sldChg chg="add del replId">
        <pc:chgData name="Tobin, Eliza Nicole (ent4pn)" userId="S::ent4pn@virginia.edu::c6f0735e-188b-4a35-9a6a-2de662ec8b5c" providerId="AD" clId="Web-{D1136CC0-3A69-CC4F-9526-C6B3EF10DBDB}" dt="2019-06-25T13:13:10.130" v="105"/>
        <pc:sldMkLst>
          <pc:docMk/>
          <pc:sldMk cId="3853113166" sldId="268"/>
        </pc:sldMkLst>
      </pc:sldChg>
      <pc:sldChg chg="add del replId">
        <pc:chgData name="Tobin, Eliza Nicole (ent4pn)" userId="S::ent4pn@virginia.edu::c6f0735e-188b-4a35-9a6a-2de662ec8b5c" providerId="AD" clId="Web-{D1136CC0-3A69-CC4F-9526-C6B3EF10DBDB}" dt="2019-06-25T13:13:08.021" v="104"/>
        <pc:sldMkLst>
          <pc:docMk/>
          <pc:sldMk cId="3968511556" sldId="269"/>
        </pc:sldMkLst>
      </pc:sldChg>
      <pc:sldChg chg="add del replId">
        <pc:chgData name="Tobin, Eliza Nicole (ent4pn)" userId="S::ent4pn@virginia.edu::c6f0735e-188b-4a35-9a6a-2de662ec8b5c" providerId="AD" clId="Web-{D1136CC0-3A69-CC4F-9526-C6B3EF10DBDB}" dt="2019-06-25T13:13:06.318" v="103"/>
        <pc:sldMkLst>
          <pc:docMk/>
          <pc:sldMk cId="3765219190" sldId="270"/>
        </pc:sldMkLst>
      </pc:sldChg>
    </pc:docChg>
  </pc:docChgLst>
  <pc:docChgLst>
    <pc:chgData name="Halewicz, Victoria (vh5dg)" userId="S::vh5dg@virginia.edu::2ae6ed1a-7c53-4362-8178-cf5229d9c960" providerId="AD" clId="Web-{8A94A359-5D57-B55F-389C-3D23529A08E0}"/>
    <pc:docChg chg="modSld">
      <pc:chgData name="Halewicz, Victoria (vh5dg)" userId="S::vh5dg@virginia.edu::2ae6ed1a-7c53-4362-8178-cf5229d9c960" providerId="AD" clId="Web-{8A94A359-5D57-B55F-389C-3D23529A08E0}" dt="2019-06-26T12:50:46.033" v="123" actId="20577"/>
      <pc:docMkLst>
        <pc:docMk/>
      </pc:docMkLst>
      <pc:sldChg chg="modSp">
        <pc:chgData name="Halewicz, Victoria (vh5dg)" userId="S::vh5dg@virginia.edu::2ae6ed1a-7c53-4362-8178-cf5229d9c960" providerId="AD" clId="Web-{8A94A359-5D57-B55F-389C-3D23529A08E0}" dt="2019-06-26T12:50:27" v="122" actId="20577"/>
        <pc:sldMkLst>
          <pc:docMk/>
          <pc:sldMk cId="3278577858" sldId="264"/>
        </pc:sldMkLst>
        <pc:spChg chg="mod">
          <ac:chgData name="Halewicz, Victoria (vh5dg)" userId="S::vh5dg@virginia.edu::2ae6ed1a-7c53-4362-8178-cf5229d9c960" providerId="AD" clId="Web-{8A94A359-5D57-B55F-389C-3D23529A08E0}" dt="2019-06-26T12:50:27" v="122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modSp">
        <pc:chgData name="Halewicz, Victoria (vh5dg)" userId="S::vh5dg@virginia.edu::2ae6ed1a-7c53-4362-8178-cf5229d9c960" providerId="AD" clId="Web-{8A94A359-5D57-B55F-389C-3D23529A08E0}" dt="2019-06-26T12:41:07.721" v="0" actId="1076"/>
        <pc:sldMkLst>
          <pc:docMk/>
          <pc:sldMk cId="698061906" sldId="265"/>
        </pc:sldMkLst>
        <pc:spChg chg="mod">
          <ac:chgData name="Halewicz, Victoria (vh5dg)" userId="S::vh5dg@virginia.edu::2ae6ed1a-7c53-4362-8178-cf5229d9c960" providerId="AD" clId="Web-{8A94A359-5D57-B55F-389C-3D23529A08E0}" dt="2019-06-26T12:41:07.721" v="0" actId="1076"/>
          <ac:spMkLst>
            <pc:docMk/>
            <pc:sldMk cId="698061906" sldId="265"/>
            <ac:spMk id="9" creationId="{B8903D49-197F-4891-A809-B6F1B1FD00AD}"/>
          </ac:spMkLst>
        </pc:spChg>
      </pc:sldChg>
      <pc:sldChg chg="addSp delSp modSp">
        <pc:chgData name="Halewicz, Victoria (vh5dg)" userId="S::vh5dg@virginia.edu::2ae6ed1a-7c53-4362-8178-cf5229d9c960" providerId="AD" clId="Web-{8A94A359-5D57-B55F-389C-3D23529A08E0}" dt="2019-06-26T12:50:46.033" v="123" actId="20577"/>
        <pc:sldMkLst>
          <pc:docMk/>
          <pc:sldMk cId="2797709325" sldId="268"/>
        </pc:sldMkLst>
        <pc:spChg chg="mod">
          <ac:chgData name="Halewicz, Victoria (vh5dg)" userId="S::vh5dg@virginia.edu::2ae6ed1a-7c53-4362-8178-cf5229d9c960" providerId="AD" clId="Web-{8A94A359-5D57-B55F-389C-3D23529A08E0}" dt="2019-06-26T12:50:46.033" v="123" actId="20577"/>
          <ac:spMkLst>
            <pc:docMk/>
            <pc:sldMk cId="2797709325" sldId="268"/>
            <ac:spMk id="3" creationId="{3FEB31CA-3CB1-4985-A182-0C6B3DC71577}"/>
          </ac:spMkLst>
        </pc:spChg>
        <pc:picChg chg="add del mod">
          <ac:chgData name="Halewicz, Victoria (vh5dg)" userId="S::vh5dg@virginia.edu::2ae6ed1a-7c53-4362-8178-cf5229d9c960" providerId="AD" clId="Web-{8A94A359-5D57-B55F-389C-3D23529A08E0}" dt="2019-06-26T12:42:36.007" v="10"/>
          <ac:picMkLst>
            <pc:docMk/>
            <pc:sldMk cId="2797709325" sldId="268"/>
            <ac:picMk id="5" creationId="{515B3663-F095-4820-8CC4-AA6F1D20950F}"/>
          </ac:picMkLst>
        </pc:picChg>
        <pc:picChg chg="add mod modCrop">
          <ac:chgData name="Halewicz, Victoria (vh5dg)" userId="S::vh5dg@virginia.edu::2ae6ed1a-7c53-4362-8178-cf5229d9c960" providerId="AD" clId="Web-{8A94A359-5D57-B55F-389C-3D23529A08E0}" dt="2019-06-26T12:45:42.360" v="24" actId="1076"/>
          <ac:picMkLst>
            <pc:docMk/>
            <pc:sldMk cId="2797709325" sldId="268"/>
            <ac:picMk id="7" creationId="{F81A5E8A-8A62-4EDC-9AE2-A30C042E4F94}"/>
          </ac:picMkLst>
        </pc:picChg>
      </pc:sldChg>
      <pc:sldChg chg="addSp delSp modSp">
        <pc:chgData name="Halewicz, Victoria (vh5dg)" userId="S::vh5dg@virginia.edu::2ae6ed1a-7c53-4362-8178-cf5229d9c960" providerId="AD" clId="Web-{8A94A359-5D57-B55F-389C-3D23529A08E0}" dt="2019-06-26T12:48:48.073" v="94" actId="1076"/>
        <pc:sldMkLst>
          <pc:docMk/>
          <pc:sldMk cId="3506636084" sldId="269"/>
        </pc:sldMkLst>
        <pc:spChg chg="mod">
          <ac:chgData name="Halewicz, Victoria (vh5dg)" userId="S::vh5dg@virginia.edu::2ae6ed1a-7c53-4362-8178-cf5229d9c960" providerId="AD" clId="Web-{8A94A359-5D57-B55F-389C-3D23529A08E0}" dt="2019-06-26T12:48:48.073" v="94" actId="1076"/>
          <ac:spMkLst>
            <pc:docMk/>
            <pc:sldMk cId="3506636084" sldId="269"/>
            <ac:spMk id="3" creationId="{57E8079A-487A-42B2-BD4F-223ED282DE5A}"/>
          </ac:spMkLst>
        </pc:spChg>
        <pc:spChg chg="add del">
          <ac:chgData name="Halewicz, Victoria (vh5dg)" userId="S::vh5dg@virginia.edu::2ae6ed1a-7c53-4362-8178-cf5229d9c960" providerId="AD" clId="Web-{8A94A359-5D57-B55F-389C-3D23529A08E0}" dt="2019-06-26T12:41:34.613" v="4"/>
          <ac:spMkLst>
            <pc:docMk/>
            <pc:sldMk cId="3506636084" sldId="269"/>
            <ac:spMk id="5" creationId="{DDC73FFD-21AD-4F7A-88EA-745444AA53D3}"/>
          </ac:spMkLst>
        </pc:spChg>
        <pc:picChg chg="add del mod">
          <ac:chgData name="Halewicz, Victoria (vh5dg)" userId="S::vh5dg@virginia.edu::2ae6ed1a-7c53-4362-8178-cf5229d9c960" providerId="AD" clId="Web-{8A94A359-5D57-B55F-389C-3D23529A08E0}" dt="2019-06-26T12:44:25.185" v="15"/>
          <ac:picMkLst>
            <pc:docMk/>
            <pc:sldMk cId="3506636084" sldId="269"/>
            <ac:picMk id="8" creationId="{9E2276A4-D843-44CE-A33C-E60C50766EC1}"/>
          </ac:picMkLst>
        </pc:picChg>
      </pc:sldChg>
    </pc:docChg>
  </pc:docChgLst>
  <pc:docChgLst>
    <pc:chgData name="Tobin, Eliza Nicole (ent4pn)" userId="S::ent4pn@virginia.edu::c6f0735e-188b-4a35-9a6a-2de662ec8b5c" providerId="AD" clId="Web-{6E9A21F4-7239-36F9-43A0-81B88E94AA1B}"/>
    <pc:docChg chg="addSld delSld modSld">
      <pc:chgData name="Tobin, Eliza Nicole (ent4pn)" userId="S::ent4pn@virginia.edu::c6f0735e-188b-4a35-9a6a-2de662ec8b5c" providerId="AD" clId="Web-{6E9A21F4-7239-36F9-43A0-81B88E94AA1B}" dt="2019-06-25T21:00:05.422" v="543" actId="20577"/>
      <pc:docMkLst>
        <pc:docMk/>
      </pc:docMkLst>
      <pc:sldChg chg="modSp">
        <pc:chgData name="Tobin, Eliza Nicole (ent4pn)" userId="S::ent4pn@virginia.edu::c6f0735e-188b-4a35-9a6a-2de662ec8b5c" providerId="AD" clId="Web-{6E9A21F4-7239-36F9-43A0-81B88E94AA1B}" dt="2019-06-25T20:52:33.078" v="359" actId="20577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6E9A21F4-7239-36F9-43A0-81B88E94AA1B}" dt="2019-06-25T20:52:33.078" v="359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 modNotes">
        <pc:chgData name="Tobin, Eliza Nicole (ent4pn)" userId="S::ent4pn@virginia.edu::c6f0735e-188b-4a35-9a6a-2de662ec8b5c" providerId="AD" clId="Web-{6E9A21F4-7239-36F9-43A0-81B88E94AA1B}" dt="2019-06-25T20:55:16.240" v="490" actId="20577"/>
        <pc:sldMkLst>
          <pc:docMk/>
          <pc:sldMk cId="3012772552" sldId="263"/>
        </pc:sldMkLst>
        <pc:spChg chg="mod">
          <ac:chgData name="Tobin, Eliza Nicole (ent4pn)" userId="S::ent4pn@virginia.edu::c6f0735e-188b-4a35-9a6a-2de662ec8b5c" providerId="AD" clId="Web-{6E9A21F4-7239-36F9-43A0-81B88E94AA1B}" dt="2019-06-25T20:55:16.240" v="490" actId="20577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19:19:06.342" v="28" actId="20577"/>
          <ac:spMkLst>
            <pc:docMk/>
            <pc:sldMk cId="3012772552" sldId="263"/>
            <ac:spMk id="9" creationId="{D86606FA-64A2-4489-9185-F3DFDC6C521D}"/>
          </ac:spMkLst>
        </pc:spChg>
      </pc:sldChg>
      <pc:sldChg chg="addSp delSp modSp">
        <pc:chgData name="Tobin, Eliza Nicole (ent4pn)" userId="S::ent4pn@virginia.edu::c6f0735e-188b-4a35-9a6a-2de662ec8b5c" providerId="AD" clId="Web-{6E9A21F4-7239-36F9-43A0-81B88E94AA1B}" dt="2019-06-25T19:27:20.315" v="45"/>
        <pc:sldMkLst>
          <pc:docMk/>
          <pc:sldMk cId="3278577858" sldId="264"/>
        </pc:sldMkLst>
        <pc:picChg chg="add del mod">
          <ac:chgData name="Tobin, Eliza Nicole (ent4pn)" userId="S::ent4pn@virginia.edu::c6f0735e-188b-4a35-9a6a-2de662ec8b5c" providerId="AD" clId="Web-{6E9A21F4-7239-36F9-43A0-81B88E94AA1B}" dt="2019-06-25T19:27:20.315" v="45"/>
          <ac:picMkLst>
            <pc:docMk/>
            <pc:sldMk cId="3278577858" sldId="264"/>
            <ac:picMk id="5" creationId="{3DA92BDE-D7C9-45DA-87E4-F361FB4F8A9A}"/>
          </ac:picMkLst>
        </pc:picChg>
      </pc:sldChg>
      <pc:sldChg chg="addSp delSp modSp">
        <pc:chgData name="Tobin, Eliza Nicole (ent4pn)" userId="S::ent4pn@virginia.edu::c6f0735e-188b-4a35-9a6a-2de662ec8b5c" providerId="AD" clId="Web-{6E9A21F4-7239-36F9-43A0-81B88E94AA1B}" dt="2019-06-25T20:59:42.734" v="527"/>
        <pc:sldMkLst>
          <pc:docMk/>
          <pc:sldMk cId="698061906" sldId="265"/>
        </pc:sldMkLst>
        <pc:spChg chg="del mod">
          <ac:chgData name="Tobin, Eliza Nicole (ent4pn)" userId="S::ent4pn@virginia.edu::c6f0735e-188b-4a35-9a6a-2de662ec8b5c" providerId="AD" clId="Web-{6E9A21F4-7239-36F9-43A0-81B88E94AA1B}" dt="2019-06-25T20:59:42.734" v="527"/>
          <ac:spMkLst>
            <pc:docMk/>
            <pc:sldMk cId="698061906" sldId="265"/>
            <ac:spMk id="3" creationId="{C5DF4708-B532-45BC-B4EC-C511B4359AD7}"/>
          </ac:spMkLst>
        </pc:spChg>
        <pc:spChg chg="add mod">
          <ac:chgData name="Tobin, Eliza Nicole (ent4pn)" userId="S::ent4pn@virginia.edu::c6f0735e-188b-4a35-9a6a-2de662ec8b5c" providerId="AD" clId="Web-{6E9A21F4-7239-36F9-43A0-81B88E94AA1B}" dt="2019-06-25T20:59:42.734" v="527"/>
          <ac:spMkLst>
            <pc:docMk/>
            <pc:sldMk cId="698061906" sldId="265"/>
            <ac:spMk id="9" creationId="{B8903D49-197F-4891-A809-B6F1B1FD00AD}"/>
          </ac:spMkLst>
        </pc:spChg>
        <pc:picChg chg="add del mod">
          <ac:chgData name="Tobin, Eliza Nicole (ent4pn)" userId="S::ent4pn@virginia.edu::c6f0735e-188b-4a35-9a6a-2de662ec8b5c" providerId="AD" clId="Web-{6E9A21F4-7239-36F9-43A0-81B88E94AA1B}" dt="2019-06-25T20:59:39.875" v="526"/>
          <ac:picMkLst>
            <pc:docMk/>
            <pc:sldMk cId="698061906" sldId="265"/>
            <ac:picMk id="5" creationId="{8EA17D41-2D90-4F3E-97B7-C0B66C5DF7FC}"/>
          </ac:picMkLst>
        </pc:picChg>
        <pc:picChg chg="add mod">
          <ac:chgData name="Tobin, Eliza Nicole (ent4pn)" userId="S::ent4pn@virginia.edu::c6f0735e-188b-4a35-9a6a-2de662ec8b5c" providerId="AD" clId="Web-{6E9A21F4-7239-36F9-43A0-81B88E94AA1B}" dt="2019-06-25T20:58:11.918" v="500" actId="14100"/>
          <ac:picMkLst>
            <pc:docMk/>
            <pc:sldMk cId="698061906" sldId="265"/>
            <ac:picMk id="6" creationId="{47E8397A-5C9D-4365-8810-8D0543AADE1C}"/>
          </ac:picMkLst>
        </pc:picChg>
      </pc:sldChg>
      <pc:sldChg chg="modSp del">
        <pc:chgData name="Tobin, Eliza Nicole (ent4pn)" userId="S::ent4pn@virginia.edu::c6f0735e-188b-4a35-9a6a-2de662ec8b5c" providerId="AD" clId="Web-{6E9A21F4-7239-36F9-43A0-81B88E94AA1B}" dt="2019-06-25T19:20:14.345" v="40"/>
        <pc:sldMkLst>
          <pc:docMk/>
          <pc:sldMk cId="437061350" sldId="266"/>
        </pc:sldMkLst>
        <pc:spChg chg="mod">
          <ac:chgData name="Tobin, Eliza Nicole (ent4pn)" userId="S::ent4pn@virginia.edu::c6f0735e-188b-4a35-9a6a-2de662ec8b5c" providerId="AD" clId="Web-{6E9A21F4-7239-36F9-43A0-81B88E94AA1B}" dt="2019-06-25T19:18:40.466" v="15" actId="20577"/>
          <ac:spMkLst>
            <pc:docMk/>
            <pc:sldMk cId="437061350" sldId="266"/>
            <ac:spMk id="2" creationId="{B526492D-E227-4132-9FB2-34B143FB1111}"/>
          </ac:spMkLst>
        </pc:spChg>
      </pc:sldChg>
      <pc:sldChg chg="modSp new">
        <pc:chgData name="Tobin, Eliza Nicole (ent4pn)" userId="S::ent4pn@virginia.edu::c6f0735e-188b-4a35-9a6a-2de662ec8b5c" providerId="AD" clId="Web-{6E9A21F4-7239-36F9-43A0-81B88E94AA1B}" dt="2019-06-25T19:39:42.172" v="51" actId="20577"/>
        <pc:sldMkLst>
          <pc:docMk/>
          <pc:sldMk cId="2797709325" sldId="268"/>
        </pc:sldMkLst>
        <pc:spChg chg="mod">
          <ac:chgData name="Tobin, Eliza Nicole (ent4pn)" userId="S::ent4pn@virginia.edu::c6f0735e-188b-4a35-9a6a-2de662ec8b5c" providerId="AD" clId="Web-{6E9A21F4-7239-36F9-43A0-81B88E94AA1B}" dt="2019-06-25T19:39:42.172" v="51" actId="20577"/>
          <ac:spMkLst>
            <pc:docMk/>
            <pc:sldMk cId="2797709325" sldId="268"/>
            <ac:spMk id="2" creationId="{52DA4C28-7437-42C7-84FB-0D5F101C8E8E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19:18:09.230" v="12" actId="14100"/>
          <ac:spMkLst>
            <pc:docMk/>
            <pc:sldMk cId="2797709325" sldId="268"/>
            <ac:spMk id="3" creationId="{3FEB31CA-3CB1-4985-A182-0C6B3DC71577}"/>
          </ac:spMkLst>
        </pc:spChg>
      </pc:sldChg>
      <pc:sldChg chg="addSp modSp new">
        <pc:chgData name="Tobin, Eliza Nicole (ent4pn)" userId="S::ent4pn@virginia.edu::c6f0735e-188b-4a35-9a6a-2de662ec8b5c" providerId="AD" clId="Web-{6E9A21F4-7239-36F9-43A0-81B88E94AA1B}" dt="2019-06-25T21:00:05.422" v="543" actId="20577"/>
        <pc:sldMkLst>
          <pc:docMk/>
          <pc:sldMk cId="3506636084" sldId="269"/>
        </pc:sldMkLst>
        <pc:spChg chg="mod">
          <ac:chgData name="Tobin, Eliza Nicole (ent4pn)" userId="S::ent4pn@virginia.edu::c6f0735e-188b-4a35-9a6a-2de662ec8b5c" providerId="AD" clId="Web-{6E9A21F4-7239-36F9-43A0-81B88E94AA1B}" dt="2019-06-25T19:20:11.470" v="39" actId="20577"/>
          <ac:spMkLst>
            <pc:docMk/>
            <pc:sldMk cId="3506636084" sldId="269"/>
            <ac:spMk id="2" creationId="{DF699F1B-1C75-4DC7-B055-39035C0755D0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20:59:47.266" v="528" actId="1076"/>
          <ac:spMkLst>
            <pc:docMk/>
            <pc:sldMk cId="3506636084" sldId="269"/>
            <ac:spMk id="3" creationId="{57E8079A-487A-42B2-BD4F-223ED282DE5A}"/>
          </ac:spMkLst>
        </pc:spChg>
        <pc:spChg chg="add mod">
          <ac:chgData name="Tobin, Eliza Nicole (ent4pn)" userId="S::ent4pn@virginia.edu::c6f0735e-188b-4a35-9a6a-2de662ec8b5c" providerId="AD" clId="Web-{6E9A21F4-7239-36F9-43A0-81B88E94AA1B}" dt="2019-06-25T21:00:05.422" v="543" actId="20577"/>
          <ac:spMkLst>
            <pc:docMk/>
            <pc:sldMk cId="3506636084" sldId="269"/>
            <ac:spMk id="7" creationId="{36DB5903-573F-4B79-A155-0191F35EABA8}"/>
          </ac:spMkLst>
        </pc:spChg>
        <pc:picChg chg="add">
          <ac:chgData name="Tobin, Eliza Nicole (ent4pn)" userId="S::ent4pn@virginia.edu::c6f0735e-188b-4a35-9a6a-2de662ec8b5c" providerId="AD" clId="Web-{6E9A21F4-7239-36F9-43A0-81B88E94AA1B}" dt="2019-06-25T20:59:35.359" v="525"/>
          <ac:picMkLst>
            <pc:docMk/>
            <pc:sldMk cId="3506636084" sldId="269"/>
            <ac:picMk id="6" creationId="{56BD41C7-382C-45A5-9AEC-CB86D3930C9C}"/>
          </ac:picMkLst>
        </pc:picChg>
      </pc:sldChg>
    </pc:docChg>
  </pc:docChgLst>
  <pc:docChgLst>
    <pc:chgData name="NEVILLE, QUINTON (qn6au)" userId="S::qn6au@virginia.edu::84747678-7561-4bb1-afdc-bf1420c98c32" providerId="AD" clId="Web-{E8E82A9F-D625-37B5-53B9-EB4E574B7793}"/>
    <pc:docChg chg="modSld">
      <pc:chgData name="NEVILLE, QUINTON (qn6au)" userId="S::qn6au@virginia.edu::84747678-7561-4bb1-afdc-bf1420c98c32" providerId="AD" clId="Web-{E8E82A9F-D625-37B5-53B9-EB4E574B7793}" dt="2019-06-25T20:34:49.333" v="587" actId="1076"/>
      <pc:docMkLst>
        <pc:docMk/>
      </pc:docMkLst>
      <pc:sldChg chg="modSp">
        <pc:chgData name="NEVILLE, QUINTON (qn6au)" userId="S::qn6au@virginia.edu::84747678-7561-4bb1-afdc-bf1420c98c32" providerId="AD" clId="Web-{E8E82A9F-D625-37B5-53B9-EB4E574B7793}" dt="2019-06-25T19:36:38.464" v="2" actId="20577"/>
        <pc:sldMkLst>
          <pc:docMk/>
          <pc:sldMk cId="3012772552" sldId="263"/>
        </pc:sldMkLst>
        <pc:spChg chg="mod">
          <ac:chgData name="NEVILLE, QUINTON (qn6au)" userId="S::qn6au@virginia.edu::84747678-7561-4bb1-afdc-bf1420c98c32" providerId="AD" clId="Web-{E8E82A9F-D625-37B5-53B9-EB4E574B7793}" dt="2019-06-25T19:36:38.464" v="2" actId="20577"/>
          <ac:spMkLst>
            <pc:docMk/>
            <pc:sldMk cId="3012772552" sldId="263"/>
            <ac:spMk id="8" creationId="{44597506-53BD-4381-B5A5-8295016FABE1}"/>
          </ac:spMkLst>
        </pc:spChg>
      </pc:sldChg>
      <pc:sldChg chg="addSp delSp modSp">
        <pc:chgData name="NEVILLE, QUINTON (qn6au)" userId="S::qn6au@virginia.edu::84747678-7561-4bb1-afdc-bf1420c98c32" providerId="AD" clId="Web-{E8E82A9F-D625-37B5-53B9-EB4E574B7793}" dt="2019-06-25T20:34:49.333" v="587" actId="1076"/>
        <pc:sldMkLst>
          <pc:docMk/>
          <pc:sldMk cId="2656434880" sldId="267"/>
        </pc:sldMkLst>
        <pc:spChg chg="mod">
          <ac:chgData name="NEVILLE, QUINTON (qn6au)" userId="S::qn6au@virginia.edu::84747678-7561-4bb1-afdc-bf1420c98c32" providerId="AD" clId="Web-{E8E82A9F-D625-37B5-53B9-EB4E574B7793}" dt="2019-06-25T19:53:46.296" v="314" actId="20577"/>
          <ac:spMkLst>
            <pc:docMk/>
            <pc:sldMk cId="2656434880" sldId="267"/>
            <ac:spMk id="2" creationId="{CA2F5AC5-A5DB-42C1-AC91-500F577C5854}"/>
          </ac:spMkLst>
        </pc:spChg>
        <pc:spChg chg="mod">
          <ac:chgData name="NEVILLE, QUINTON (qn6au)" userId="S::qn6au@virginia.edu::84747678-7561-4bb1-afdc-bf1420c98c32" providerId="AD" clId="Web-{E8E82A9F-D625-37B5-53B9-EB4E574B7793}" dt="2019-06-25T19:55:17.221" v="322" actId="20577"/>
          <ac:spMkLst>
            <pc:docMk/>
            <pc:sldMk cId="2656434880" sldId="267"/>
            <ac:spMk id="3" creationId="{47923D38-6D76-4F91-8508-8CA94A58D3B2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49.333" v="587" actId="1076"/>
          <ac:spMkLst>
            <pc:docMk/>
            <pc:sldMk cId="2656434880" sldId="267"/>
            <ac:spMk id="6" creationId="{3FE34CE8-4F28-4729-A1DF-0BB660A286DB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19:54:36.125" v="318"/>
          <ac:spMkLst>
            <pc:docMk/>
            <pc:sldMk cId="2656434880" sldId="267"/>
            <ac:spMk id="7" creationId="{0D00EFB2-CF06-4278-9286-77E7CA2FE4E4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1:33.426" v="379"/>
          <ac:spMkLst>
            <pc:docMk/>
            <pc:sldMk cId="2656434880" sldId="267"/>
            <ac:spMk id="22" creationId="{F57E7DCF-474E-4FDA-9C3B-3D5CC8F0052D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4:46.401" v="404"/>
          <ac:spMkLst>
            <pc:docMk/>
            <pc:sldMk cId="2656434880" sldId="267"/>
            <ac:spMk id="23" creationId="{6FE1D586-2E93-435D-912F-DFD843838A9D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5:05.652" v="408"/>
          <ac:spMkLst>
            <pc:docMk/>
            <pc:sldMk cId="2656434880" sldId="267"/>
            <ac:spMk id="24" creationId="{E996E9C8-147F-49B6-8238-EC7543345C85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19:48.552" v="445" actId="1076"/>
          <ac:spMkLst>
            <pc:docMk/>
            <pc:sldMk cId="2656434880" sldId="267"/>
            <ac:spMk id="27" creationId="{05217020-A5C7-4218-93CA-169EB59A15E2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21:09.070" v="454"/>
          <ac:spMkLst>
            <pc:docMk/>
            <pc:sldMk cId="2656434880" sldId="267"/>
            <ac:spMk id="28" creationId="{637CBDC7-87F2-443D-A806-F28D72C47C24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098" v="583" actId="1076"/>
          <ac:spMkLst>
            <pc:docMk/>
            <pc:sldMk cId="2656434880" sldId="267"/>
            <ac:spMk id="29" creationId="{C8C793ED-B9A8-4761-85EF-80E7A5F36252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22:55.168" v="475"/>
          <ac:spMkLst>
            <pc:docMk/>
            <pc:sldMk cId="2656434880" sldId="267"/>
            <ac:spMk id="30" creationId="{09F61A49-C1EA-4190-8DF2-8B1A041B2BE6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29" v="584" actId="1076"/>
          <ac:spMkLst>
            <pc:docMk/>
            <pc:sldMk cId="2656434880" sldId="267"/>
            <ac:spMk id="31" creationId="{861F06AD-2FC8-45AE-AC4C-240F8DEFC4E0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60" v="585" actId="1076"/>
          <ac:spMkLst>
            <pc:docMk/>
            <pc:sldMk cId="2656434880" sldId="267"/>
            <ac:spMk id="32" creationId="{D82A2C7D-495A-4C37-A66F-76C8E2AB1D4F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2.910" v="577" actId="1076"/>
          <ac:spMkLst>
            <pc:docMk/>
            <pc:sldMk cId="2656434880" sldId="267"/>
            <ac:spMk id="33" creationId="{F25A45D9-0B6F-4AAF-A655-2DFFF95585C4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2.957" v="578" actId="1076"/>
          <ac:spMkLst>
            <pc:docMk/>
            <pc:sldMk cId="2656434880" sldId="267"/>
            <ac:spMk id="34" creationId="{83D0C183-805B-4B90-B17D-2E7D26F718CD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004" v="579" actId="1076"/>
          <ac:spMkLst>
            <pc:docMk/>
            <pc:sldMk cId="2656434880" sldId="267"/>
            <ac:spMk id="35" creationId="{5521D832-BF17-4FBE-A9BA-39AE3F577E8F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91" v="586" actId="1076"/>
          <ac:spMkLst>
            <pc:docMk/>
            <pc:sldMk cId="2656434880" sldId="267"/>
            <ac:spMk id="42" creationId="{69DCD874-D39A-464D-BFB8-EDBFBC592465}"/>
          </ac:spMkLst>
        </pc:spChg>
        <pc:picChg chg="add mod">
          <ac:chgData name="NEVILLE, QUINTON (qn6au)" userId="S::qn6au@virginia.edu::84747678-7561-4bb1-afdc-bf1420c98c32" providerId="AD" clId="Web-{E8E82A9F-D625-37B5-53B9-EB4E574B7793}" dt="2019-06-25T20:17:03.406" v="417" actId="1076"/>
          <ac:picMkLst>
            <pc:docMk/>
            <pc:sldMk cId="2656434880" sldId="267"/>
            <ac:picMk id="8" creationId="{5028534F-CC57-424E-B443-D1B5885D7ED9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02.540" v="398" actId="1076"/>
          <ac:picMkLst>
            <pc:docMk/>
            <pc:sldMk cId="2656434880" sldId="267"/>
            <ac:picMk id="10" creationId="{CCDE9ABB-B3EC-4C55-835D-7F8718AA34F7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03.868" v="399" actId="1076"/>
          <ac:picMkLst>
            <pc:docMk/>
            <pc:sldMk cId="2656434880" sldId="267"/>
            <ac:picMk id="12" creationId="{747B881F-CFCE-4106-B100-88309CD4C93E}"/>
          </ac:picMkLst>
        </pc:picChg>
        <pc:picChg chg="add del mod">
          <ac:chgData name="NEVILLE, QUINTON (qn6au)" userId="S::qn6au@virginia.edu::84747678-7561-4bb1-afdc-bf1420c98c32" providerId="AD" clId="Web-{E8E82A9F-D625-37B5-53B9-EB4E574B7793}" dt="2019-06-25T19:59:12.120" v="335"/>
          <ac:picMkLst>
            <pc:docMk/>
            <pc:sldMk cId="2656434880" sldId="267"/>
            <ac:picMk id="14" creationId="{B00D22B2-D83E-47F1-81A4-49AAEB56174A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23.744" v="401" actId="14100"/>
          <ac:picMkLst>
            <pc:docMk/>
            <pc:sldMk cId="2656434880" sldId="267"/>
            <ac:picMk id="16" creationId="{0D1E8F63-CAC4-44CB-8198-4A7E5E86EC89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7:07.906" v="418" actId="1076"/>
          <ac:picMkLst>
            <pc:docMk/>
            <pc:sldMk cId="2656434880" sldId="267"/>
            <ac:picMk id="25" creationId="{4A4D85B9-3847-4E6C-81EA-E9ADEEC3FE67}"/>
          </ac:picMkLst>
        </pc:picChg>
        <pc:cxnChg chg="add del">
          <ac:chgData name="NEVILLE, QUINTON (qn6au)" userId="S::qn6au@virginia.edu::84747678-7561-4bb1-afdc-bf1420c98c32" providerId="AD" clId="Web-{E8E82A9F-D625-37B5-53B9-EB4E574B7793}" dt="2019-06-25T20:03:02.861" v="340"/>
          <ac:cxnSpMkLst>
            <pc:docMk/>
            <pc:sldMk cId="2656434880" sldId="267"/>
            <ac:cxnSpMk id="18" creationId="{343C6975-094E-450A-A00B-8200614031E8}"/>
          </ac:cxnSpMkLst>
        </pc:cxnChg>
        <pc:cxnChg chg="add mod ord">
          <ac:chgData name="NEVILLE, QUINTON (qn6au)" userId="S::qn6au@virginia.edu::84747678-7561-4bb1-afdc-bf1420c98c32" providerId="AD" clId="Web-{E8E82A9F-D625-37B5-53B9-EB4E574B7793}" dt="2019-06-25T20:11:51.270" v="382" actId="1076"/>
          <ac:cxnSpMkLst>
            <pc:docMk/>
            <pc:sldMk cId="2656434880" sldId="267"/>
            <ac:cxnSpMk id="19" creationId="{F2724242-ECE0-4A9A-B811-258C0FB8830E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13:17.617" v="388" actId="1076"/>
          <ac:cxnSpMkLst>
            <pc:docMk/>
            <pc:sldMk cId="2656434880" sldId="267"/>
            <ac:cxnSpMk id="20" creationId="{ABA7624D-0C22-4ED6-9B88-39AAF1281383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10:15.907" v="370"/>
          <ac:cxnSpMkLst>
            <pc:docMk/>
            <pc:sldMk cId="2656434880" sldId="267"/>
            <ac:cxnSpMk id="21" creationId="{DDFE1623-0D9C-463F-942D-E145BA92DC85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25:46.095" v="509"/>
          <ac:cxnSpMkLst>
            <pc:docMk/>
            <pc:sldMk cId="2656434880" sldId="267"/>
            <ac:cxnSpMk id="36" creationId="{EE7AB395-76C7-4F89-9DCD-7B2F6A5C66DE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30:20.652" v="534"/>
          <ac:cxnSpMkLst>
            <pc:docMk/>
            <pc:sldMk cId="2656434880" sldId="267"/>
            <ac:cxnSpMk id="37" creationId="{E67943E4-E9E3-4339-968E-92416C3E8CD1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30:22.683" v="535"/>
          <ac:cxnSpMkLst>
            <pc:docMk/>
            <pc:sldMk cId="2656434880" sldId="267"/>
            <ac:cxnSpMk id="38" creationId="{576229A9-AFA4-4BF6-B991-A7901B25B7E2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51" v="580" actId="1076"/>
          <ac:cxnSpMkLst>
            <pc:docMk/>
            <pc:sldMk cId="2656434880" sldId="267"/>
            <ac:cxnSpMk id="39" creationId="{B78466E9-3474-4A5E-8AF8-99E6515DDB76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66" v="581" actId="1076"/>
          <ac:cxnSpMkLst>
            <pc:docMk/>
            <pc:sldMk cId="2656434880" sldId="267"/>
            <ac:cxnSpMk id="40" creationId="{EBA3E06B-71C6-40FE-91BF-7BAD62E47722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82" v="582" actId="1076"/>
          <ac:cxnSpMkLst>
            <pc:docMk/>
            <pc:sldMk cId="2656434880" sldId="267"/>
            <ac:cxnSpMk id="41" creationId="{78AFD8FA-599B-4A65-90BB-A82B3416771B}"/>
          </ac:cxnSpMkLst>
        </pc:cxnChg>
      </pc:sldChg>
    </pc:docChg>
  </pc:docChgLst>
  <pc:docChgLst>
    <pc:chgData name="NEVILLE, QUINTON (qn6au)" userId="S::qn6au@virginia.edu::84747678-7561-4bb1-afdc-bf1420c98c32" providerId="AD" clId="Web-{0B55A34F-D554-B2D9-FB3C-014D259742C6}"/>
    <pc:docChg chg="modSld">
      <pc:chgData name="NEVILLE, QUINTON (qn6au)" userId="S::qn6au@virginia.edu::84747678-7561-4bb1-afdc-bf1420c98c32" providerId="AD" clId="Web-{0B55A34F-D554-B2D9-FB3C-014D259742C6}" dt="2019-06-26T12:53:45.273" v="54" actId="1076"/>
      <pc:docMkLst>
        <pc:docMk/>
      </pc:docMkLst>
      <pc:sldChg chg="addSp modSp">
        <pc:chgData name="NEVILLE, QUINTON (qn6au)" userId="S::qn6au@virginia.edu::84747678-7561-4bb1-afdc-bf1420c98c32" providerId="AD" clId="Web-{0B55A34F-D554-B2D9-FB3C-014D259742C6}" dt="2019-06-26T12:53:45.273" v="54" actId="1076"/>
        <pc:sldMkLst>
          <pc:docMk/>
          <pc:sldMk cId="1301978882" sldId="258"/>
        </pc:sldMkLst>
        <pc:spChg chg="mod">
          <ac:chgData name="NEVILLE, QUINTON (qn6au)" userId="S::qn6au@virginia.edu::84747678-7561-4bb1-afdc-bf1420c98c32" providerId="AD" clId="Web-{0B55A34F-D554-B2D9-FB3C-014D259742C6}" dt="2019-06-26T12:52:21.710" v="40" actId="20577"/>
          <ac:spMkLst>
            <pc:docMk/>
            <pc:sldMk cId="1301978882" sldId="258"/>
            <ac:spMk id="2" creationId="{00000000-0000-0000-0000-000000000000}"/>
          </ac:spMkLst>
        </pc:spChg>
        <pc:spChg chg="mod">
          <ac:chgData name="NEVILLE, QUINTON (qn6au)" userId="S::qn6au@virginia.edu::84747678-7561-4bb1-afdc-bf1420c98c32" providerId="AD" clId="Web-{0B55A34F-D554-B2D9-FB3C-014D259742C6}" dt="2019-06-26T12:53:27.710" v="49" actId="20577"/>
          <ac:spMkLst>
            <pc:docMk/>
            <pc:sldMk cId="1301978882" sldId="258"/>
            <ac:spMk id="5" creationId="{00000000-0000-0000-0000-000000000000}"/>
          </ac:spMkLst>
        </pc:spChg>
        <pc:picChg chg="add mod">
          <ac:chgData name="NEVILLE, QUINTON (qn6au)" userId="S::qn6au@virginia.edu::84747678-7561-4bb1-afdc-bf1420c98c32" providerId="AD" clId="Web-{0B55A34F-D554-B2D9-FB3C-014D259742C6}" dt="2019-06-26T12:53:45.273" v="54" actId="1076"/>
          <ac:picMkLst>
            <pc:docMk/>
            <pc:sldMk cId="1301978882" sldId="258"/>
            <ac:picMk id="3" creationId="{77DC39B2-12CF-43BF-B0E1-55E17A690F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Explanation of composite indices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Creation of composite indices for the purpose of quantitatively contextualizing social determinants of health and wealth that impact resident's risk of obesity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Synthetic data created from ACS block group data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6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2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3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2185433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2185433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0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7" y="3207552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4041" y="5546194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" y="329675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>
            <a:off x="1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1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/>
          <p:cNvSpPr/>
          <p:nvPr userDrawn="1"/>
        </p:nvSpPr>
        <p:spPr>
          <a:xfrm>
            <a:off x="-2630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130097"/>
            <a:ext cx="9144000" cy="732883"/>
          </a:xfrm>
        </p:spPr>
        <p:txBody>
          <a:bodyPr vert="horz" anchor="t"/>
          <a:lstStyle/>
          <a:p>
            <a:r>
              <a:rPr lang="en-US" sz="3600" dirty="0"/>
              <a:t>Predicting Business Innovation in the Pharmaceutical Industry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3799914"/>
            <a:ext cx="9144000" cy="346075"/>
          </a:xfrm>
        </p:spPr>
        <p:txBody>
          <a:bodyPr vert="horz" anchor="t"/>
          <a:lstStyle/>
          <a:p>
            <a:r>
              <a:rPr lang="en-US" dirty="0"/>
              <a:t>NSF NCSES</a:t>
            </a:r>
          </a:p>
          <a:p>
            <a:r>
              <a:rPr lang="en-US" dirty="0"/>
              <a:t>DSPG 2019</a:t>
            </a:r>
          </a:p>
        </p:txBody>
      </p:sp>
      <p:pic>
        <p:nvPicPr>
          <p:cNvPr id="3" name="Picture 3" descr="A picture containing transport, wheel&#10;&#10;Description generated with high confidence">
            <a:extLst>
              <a:ext uri="{FF2B5EF4-FFF2-40B4-BE49-F238E27FC236}">
                <a16:creationId xmlns:a16="http://schemas.microsoft.com/office/drawing/2014/main" id="{77DC39B2-12CF-43BF-B0E1-55E17A69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37" y="3629648"/>
            <a:ext cx="1298864" cy="13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7128" y="1475573"/>
            <a:ext cx="8154014" cy="4013200"/>
          </a:xfrm>
        </p:spPr>
        <p:txBody>
          <a:bodyPr vert="horz" anchor="t"/>
          <a:lstStyle/>
          <a:p>
            <a:r>
              <a:rPr lang="en-US" b="1" dirty="0"/>
              <a:t>Sponsors: </a:t>
            </a:r>
          </a:p>
          <a:p>
            <a:pPr lvl="1"/>
            <a:r>
              <a:rPr lang="en-US" sz="1200" dirty="0">
                <a:solidFill>
                  <a:srgbClr val="17375E"/>
                </a:solidFill>
                <a:latin typeface="ITC Franklin Gothic Std Book Compressed"/>
              </a:rPr>
              <a:t>Michelle Gregory, Fairfax County Health and Human Services</a:t>
            </a:r>
          </a:p>
          <a:p>
            <a:pPr lvl="1"/>
            <a:r>
              <a:rPr lang="en-US" sz="1200" dirty="0">
                <a:solidFill>
                  <a:srgbClr val="17375E"/>
                </a:solidFill>
                <a:latin typeface="ITC Franklin Gothic Std Book Compressed"/>
              </a:rPr>
              <a:t>Sophia Dutton, Fairfax County Health and Human Services</a:t>
            </a:r>
            <a:endParaRPr lang="en-US" dirty="0"/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Kathi Huddleston, Inova Translational Medicine Institute</a:t>
            </a:r>
            <a:endParaRPr lang="en-US" sz="12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Sahel 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Hazrati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, Inova Translational Medicine Institute</a:t>
            </a:r>
            <a:endParaRPr lang="en-US" sz="12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  <a:p>
            <a:pPr lvl="1"/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Grace Lawrence, Inova Translational Medicine Institute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  <a:p>
            <a:r>
              <a:rPr lang="en-US" b="1"/>
              <a:t>Motivation:</a:t>
            </a:r>
          </a:p>
          <a:p>
            <a:pPr lvl="1"/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Determine factors that influence obesity in Fairfax County by investigating where residents live, learn, work, and frequent</a:t>
            </a:r>
            <a:endParaRPr lang="en-US" sz="16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  <a:p>
            <a:pPr lvl="1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Ultimate goal: creation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 of </a:t>
            </a:r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informed policy </a:t>
            </a:r>
            <a:endParaRPr lang="en-US" sz="1600" b="1">
              <a:solidFill>
                <a:schemeClr val="tx2">
                  <a:lumMod val="75000"/>
                </a:schemeClr>
              </a:solidFill>
              <a:latin typeface="ITC Franklin Gothic Std Book 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A4C28-7437-42C7-84FB-0D5F101C8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/>
              <a:t>Literature</a:t>
            </a:r>
            <a:r>
              <a:rPr lang="en-US" dirty="0"/>
              <a:t>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B31CA-3CB1-4985-A182-0C6B3DC715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611" y="1714221"/>
            <a:ext cx="7726958" cy="3824793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b="1" dirty="0"/>
              <a:t>Insights:</a:t>
            </a:r>
          </a:p>
          <a:p>
            <a:pPr marL="0" indent="0">
              <a:buNone/>
            </a:pPr>
            <a:r>
              <a:rPr lang="en-US"/>
              <a:t>-Parental education/income &amp; physical activity</a:t>
            </a:r>
          </a:p>
          <a:p>
            <a:pPr marL="0" indent="0">
              <a:buNone/>
            </a:pPr>
            <a:r>
              <a:rPr lang="en-US" dirty="0"/>
              <a:t>-Walkability scores and physical fitness </a:t>
            </a:r>
          </a:p>
          <a:p>
            <a:pPr marL="0" indent="0">
              <a:buNone/>
            </a:pPr>
            <a:r>
              <a:rPr lang="en-US" dirty="0"/>
              <a:t>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4B98-5971-48D6-AB9A-FE10CB3A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1A5E8A-8A62-4EDC-9AE2-A30C042E4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6" t="36078" r="440" b="18824"/>
          <a:stretch/>
        </p:blipFill>
        <p:spPr>
          <a:xfrm>
            <a:off x="1417607" y="3620758"/>
            <a:ext cx="6251428" cy="16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0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55AE1-3157-4896-BAB7-36498AB3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372A04-4E3F-4DCC-94AC-538D83EF8DAF}"/>
              </a:ext>
            </a:extLst>
          </p:cNvPr>
          <p:cNvSpPr txBox="1">
            <a:spLocks/>
          </p:cNvSpPr>
          <p:nvPr/>
        </p:nvSpPr>
        <p:spPr>
          <a:xfrm>
            <a:off x="540098" y="672543"/>
            <a:ext cx="3240595" cy="545123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7506-53BD-4381-B5A5-8295016FABE1}"/>
              </a:ext>
            </a:extLst>
          </p:cNvPr>
          <p:cNvSpPr txBox="1"/>
          <p:nvPr/>
        </p:nvSpPr>
        <p:spPr>
          <a:xfrm>
            <a:off x="542297" y="1396408"/>
            <a:ext cx="3233057" cy="4745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Creation of composite indices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Collection of related, weighted variables 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that impact an identified **issue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Chosen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 composite indices</a:t>
            </a:r>
            <a:r>
              <a:rPr lang="en-US" sz="200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: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 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Economic Vulnerability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TC Franklin Gothic Std Book Co"/>
                <a:ea typeface="+mn-lt"/>
                <a:cs typeface="+mn-lt"/>
              </a:rPr>
              <a:t>Obesogenic Environments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606FA-64A2-4489-9185-F3DFDC6C521D}"/>
              </a:ext>
            </a:extLst>
          </p:cNvPr>
          <p:cNvSpPr txBox="1"/>
          <p:nvPr/>
        </p:nvSpPr>
        <p:spPr>
          <a:xfrm>
            <a:off x="4754754" y="1463919"/>
            <a:ext cx="3986683" cy="18035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American Community Survey data</a:t>
            </a:r>
            <a:endParaRPr lang="en-US" sz="200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buFont typeface="Arial,Sans-Serif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Synthetic data</a:t>
            </a: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Fairfax County Housing Stock</a:t>
            </a:r>
          </a:p>
          <a:p>
            <a:pPr marL="285750" indent="-285750">
              <a:spcBef>
                <a:spcPct val="20000"/>
              </a:spcBef>
              <a:buFont typeface="Arial,Sans-Serif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Open Street Maps data</a:t>
            </a:r>
          </a:p>
          <a:p>
            <a:pPr>
              <a:spcBef>
                <a:spcPct val="20000"/>
              </a:spcBef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A704F56-892A-4C2C-9607-8FFBAF4469C8}"/>
              </a:ext>
            </a:extLst>
          </p:cNvPr>
          <p:cNvSpPr txBox="1">
            <a:spLocks/>
          </p:cNvSpPr>
          <p:nvPr/>
        </p:nvSpPr>
        <p:spPr>
          <a:xfrm>
            <a:off x="5024174" y="672542"/>
            <a:ext cx="3240595" cy="545123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117DB7-8F17-492F-88A5-A2D6BD51FF30}"/>
              </a:ext>
            </a:extLst>
          </p:cNvPr>
          <p:cNvCxnSpPr/>
          <p:nvPr/>
        </p:nvCxnSpPr>
        <p:spPr>
          <a:xfrm flipH="1">
            <a:off x="4412170" y="395340"/>
            <a:ext cx="27632" cy="544871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9">
            <a:extLst>
              <a:ext uri="{FF2B5EF4-FFF2-40B4-BE49-F238E27FC236}">
                <a16:creationId xmlns:a16="http://schemas.microsoft.com/office/drawing/2014/main" id="{A41512D8-E99D-47DA-BEA0-B2E628AAF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07" y="3485677"/>
            <a:ext cx="1819275" cy="581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121B15-6D25-45F0-8474-37B1943DDE85}"/>
              </a:ext>
            </a:extLst>
          </p:cNvPr>
          <p:cNvSpPr txBox="1"/>
          <p:nvPr/>
        </p:nvSpPr>
        <p:spPr>
          <a:xfrm>
            <a:off x="5210563" y="4177921"/>
            <a:ext cx="151227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80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Source: census.gov</a:t>
            </a:r>
            <a:endParaRPr lang="en-US" sz="8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</p:txBody>
      </p:sp>
      <p:pic>
        <p:nvPicPr>
          <p:cNvPr id="22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63F41A0E-DC7F-4E2F-8C41-6F296805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4282730"/>
            <a:ext cx="2038035" cy="545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DE76EF-D353-4131-9A06-192DBC6CF875}"/>
              </a:ext>
            </a:extLst>
          </p:cNvPr>
          <p:cNvSpPr txBox="1"/>
          <p:nvPr/>
        </p:nvSpPr>
        <p:spPr>
          <a:xfrm>
            <a:off x="7109005" y="4939841"/>
            <a:ext cx="151227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80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Source: Open Street Map</a:t>
            </a:r>
            <a:endParaRPr lang="en-US" sz="8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</p:txBody>
      </p:sp>
      <p:pic>
        <p:nvPicPr>
          <p:cNvPr id="25" name="Picture 2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3F516803-5B01-4A24-AF84-FCB4BD50C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668" y="4758996"/>
            <a:ext cx="1805796" cy="5892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96E9AA-AC76-4795-9DD5-3DE5CA051BB4}"/>
              </a:ext>
            </a:extLst>
          </p:cNvPr>
          <p:cNvSpPr txBox="1"/>
          <p:nvPr/>
        </p:nvSpPr>
        <p:spPr>
          <a:xfrm>
            <a:off x="5124928" y="5457425"/>
            <a:ext cx="151227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800">
                <a:solidFill>
                  <a:schemeClr val="tx2">
                    <a:lumMod val="75000"/>
                  </a:schemeClr>
                </a:solidFill>
                <a:latin typeface="ITC Franklin Gothic Std Book Co"/>
              </a:rPr>
              <a:t>Source: fairfaxcounty.gov</a:t>
            </a:r>
            <a:endParaRPr lang="en-US" sz="800">
              <a:solidFill>
                <a:schemeClr val="tx2">
                  <a:lumMod val="75000"/>
                </a:schemeClr>
              </a:solidFill>
              <a:latin typeface="ITC Franklin Gothic Std Book C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77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99F1B-1C75-4DC7-B055-39035C075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dirty="0"/>
              <a:t>Examples of Data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8079A-487A-42B2-BD4F-223ED282D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9598" y="5008710"/>
            <a:ext cx="2793450" cy="776996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sz="1400" dirty="0"/>
              <a:t>OSM Data Discovery: playgrounds in Fairfax County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C9D6-E66A-4111-BB5E-56C9A86A5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6BD41C7-382C-45A5-9AEC-CB86D393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13" y="1490698"/>
            <a:ext cx="3534507" cy="326069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DB5903-573F-4B79-A155-0191F35EABA8}"/>
              </a:ext>
            </a:extLst>
          </p:cNvPr>
          <p:cNvSpPr>
            <a:spLocks noGrp="1"/>
          </p:cNvSpPr>
          <p:nvPr/>
        </p:nvSpPr>
        <p:spPr>
          <a:xfrm>
            <a:off x="5843915" y="5006718"/>
            <a:ext cx="2739752" cy="474032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OSM Data Discovery: fast food in Fairfax County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3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72A6F-6E40-464F-AA7B-E1AF8AD4F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dirty="0" err="1"/>
              <a:t>Indice</a:t>
            </a:r>
            <a:r>
              <a:rPr lang="en-US" dirty="0"/>
              <a:t> 1: Economic 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AC1B4-B982-4F77-860A-8BAC41C746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095" y="1613737"/>
            <a:ext cx="8015849" cy="3950398"/>
          </a:xfrm>
        </p:spPr>
        <p:txBody>
          <a:bodyPr vert="horz" anchor="t"/>
          <a:lstStyle/>
          <a:p>
            <a:r>
              <a:rPr lang="en-US" dirty="0"/>
              <a:t>Variables (from Census data): </a:t>
            </a:r>
          </a:p>
          <a:p>
            <a:pPr lvl="1"/>
            <a:r>
              <a:rPr lang="en-US" sz="2000" dirty="0">
                <a:cs typeface="Calibri"/>
              </a:rPr>
              <a:t>Income </a:t>
            </a:r>
            <a:endParaRPr lang="en-US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Education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Govt. Supplemental </a:t>
            </a:r>
          </a:p>
          <a:p>
            <a:pPr lvl="1"/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dirty="0"/>
              <a:t>Fairfax County graphic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C209-C540-4DC1-97F6-7DB5A28C2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C9641-252A-44FF-9522-3258605BE3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dirty="0" err="1"/>
              <a:t>Indice</a:t>
            </a:r>
            <a:r>
              <a:rPr lang="en-US" dirty="0"/>
              <a:t> 2: Obesogenic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C016-4DE6-4A17-8E46-A7C83CF8C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E8397A-5C9D-4365-8810-8D0543AA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8" y="1453377"/>
            <a:ext cx="2977308" cy="210592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903D49-197F-4891-A809-B6F1B1FD0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0065" y="1459062"/>
            <a:ext cx="3180080" cy="401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2724242-ECE0-4A9A-B811-258C0FB8830E}"/>
              </a:ext>
            </a:extLst>
          </p:cNvPr>
          <p:cNvCxnSpPr/>
          <p:nvPr/>
        </p:nvCxnSpPr>
        <p:spPr>
          <a:xfrm flipV="1">
            <a:off x="6077850" y="2208902"/>
            <a:ext cx="1923689" cy="157863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F5AC5-A5DB-42C1-AC91-500F577C5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23D38-6D76-4F91-8508-8CA94A58D3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280" y="1473440"/>
            <a:ext cx="4491294" cy="1960114"/>
          </a:xfrm>
        </p:spPr>
        <p:txBody>
          <a:bodyPr vert="horz" anchor="t"/>
          <a:lstStyle/>
          <a:p>
            <a:r>
              <a:rPr lang="en-US" sz="2800" dirty="0"/>
              <a:t>Data</a:t>
            </a: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</a:rPr>
              <a:t>Explore ACS synthetic data</a:t>
            </a: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</a:rPr>
              <a:t>Join multiple sources </a:t>
            </a:r>
            <a:endParaRPr lang="en-US" dirty="0"/>
          </a:p>
          <a:p>
            <a:pPr lvl="2"/>
            <a:r>
              <a:rPr lang="en-US" sz="1600" dirty="0">
                <a:solidFill>
                  <a:srgbClr val="17375E"/>
                </a:solidFill>
                <a:latin typeface="ITC Franklin Gothic Std Book Compressed"/>
              </a:rPr>
              <a:t>ACS, Housing, OSM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</a:rPr>
              <a:t>Create travel-time distance</a:t>
            </a:r>
            <a:endParaRPr lang="en-US" dirty="0"/>
          </a:p>
          <a:p>
            <a:pPr lvl="1"/>
            <a:endParaRPr lang="en-US" sz="2000" dirty="0">
              <a:solidFill>
                <a:srgbClr val="17375E"/>
              </a:solidFill>
              <a:latin typeface="ITC Franklin Gothic Std Book Compressed"/>
            </a:endParaRPr>
          </a:p>
          <a:p>
            <a:pPr marL="457200" lvl="1" indent="0">
              <a:buNone/>
            </a:pPr>
            <a:endParaRPr lang="en-US" dirty="0">
              <a:solidFill>
                <a:srgbClr val="17375E"/>
              </a:solidFill>
              <a:latin typeface="ITC Franklin Gothic Std Book Compresse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51DB-7471-49DB-9B79-17A6059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E34CE8-4F28-4729-A1DF-0BB660A286DB}"/>
              </a:ext>
            </a:extLst>
          </p:cNvPr>
          <p:cNvSpPr txBox="1">
            <a:spLocks/>
          </p:cNvSpPr>
          <p:nvPr/>
        </p:nvSpPr>
        <p:spPr>
          <a:xfrm>
            <a:off x="4502940" y="3963599"/>
            <a:ext cx="4327392" cy="196874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Index Construction</a:t>
            </a: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</a:rPr>
              <a:t>Dimensional/Factor Analysis</a:t>
            </a: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  <a:cs typeface="Calibri"/>
              </a:rPr>
              <a:t>Weighting &amp; Aggregation</a:t>
            </a:r>
          </a:p>
          <a:p>
            <a:pPr lvl="1"/>
            <a:r>
              <a:rPr lang="en-US" sz="2000" dirty="0">
                <a:solidFill>
                  <a:srgbClr val="17375E"/>
                </a:solidFill>
                <a:latin typeface="ITC Franklin Gothic Std Book Compressed"/>
              </a:rPr>
              <a:t>Interactive Visualization</a:t>
            </a:r>
          </a:p>
          <a:p>
            <a:pPr lvl="1"/>
            <a:endParaRPr lang="en-US" sz="2000" dirty="0">
              <a:solidFill>
                <a:srgbClr val="17375E"/>
              </a:solidFill>
              <a:latin typeface="ITC Franklin Gothic Std Book Compressed"/>
            </a:endParaRPr>
          </a:p>
          <a:p>
            <a:pPr lvl="1"/>
            <a:endParaRPr lang="en-US" dirty="0">
              <a:solidFill>
                <a:srgbClr val="17375E"/>
              </a:solidFill>
              <a:latin typeface="ITC Franklin Gothic Std Book Compressed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028534F-CC57-424E-B443-D1B5885D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596" y="1684084"/>
            <a:ext cx="974785" cy="112619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DE9ABB-B3EC-4C55-835D-7F8718AA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50" y="2520846"/>
            <a:ext cx="1000665" cy="116069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7B881F-CFCE-4106-B100-88309CD4C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13" y="2520846"/>
            <a:ext cx="983412" cy="1160698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0D1E8F63-CAC4-44CB-8198-4A7E5E86E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807" y="882575"/>
            <a:ext cx="793631" cy="1141952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A7624D-0C22-4ED6-9B88-39AAF1281383}"/>
              </a:ext>
            </a:extLst>
          </p:cNvPr>
          <p:cNvCxnSpPr/>
          <p:nvPr/>
        </p:nvCxnSpPr>
        <p:spPr>
          <a:xfrm>
            <a:off x="4624838" y="3205793"/>
            <a:ext cx="1483743" cy="577968"/>
          </a:xfrm>
          <a:prstGeom prst="curved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4A4D85B9-3847-4E6C-81EA-E9ADEEC3F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379" y="1681623"/>
            <a:ext cx="992039" cy="11311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217020-A5C7-4218-93CA-169EB59A15E2}"/>
              </a:ext>
            </a:extLst>
          </p:cNvPr>
          <p:cNvSpPr txBox="1"/>
          <p:nvPr/>
        </p:nvSpPr>
        <p:spPr>
          <a:xfrm>
            <a:off x="6668220" y="3674853"/>
            <a:ext cx="142335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ITC Franklin Gothic Std Demi Co"/>
              </a:rPr>
              <a:t>https://www.tidyverse.org</a:t>
            </a:r>
            <a:endParaRPr lang="en-US" sz="800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C8C793ED-B9A8-4761-85EF-80E7A5F36252}"/>
              </a:ext>
            </a:extLst>
          </p:cNvPr>
          <p:cNvSpPr/>
          <p:nvPr/>
        </p:nvSpPr>
        <p:spPr>
          <a:xfrm>
            <a:off x="1449409" y="3700731"/>
            <a:ext cx="715648" cy="603850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 Franklin Gothic Std Demi Co"/>
                <a:cs typeface="Calibri"/>
              </a:rPr>
              <a:t>F1</a:t>
            </a:r>
            <a:endParaRPr lang="en-US" b="1">
              <a:solidFill>
                <a:schemeClr val="tx2"/>
              </a:solidFill>
              <a:latin typeface="ITC Franklin Gothic Std Demi Co"/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61F06AD-2FC8-45AE-AC4C-240F8DEFC4E0}"/>
              </a:ext>
            </a:extLst>
          </p:cNvPr>
          <p:cNvSpPr/>
          <p:nvPr/>
        </p:nvSpPr>
        <p:spPr>
          <a:xfrm>
            <a:off x="1449409" y="4477109"/>
            <a:ext cx="715648" cy="603850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 Franklin Gothic Std Demi Co"/>
                <a:cs typeface="Calibri"/>
              </a:rPr>
              <a:t>F2</a:t>
            </a:r>
            <a:endParaRPr lang="en-US" b="1">
              <a:solidFill>
                <a:schemeClr val="tx2"/>
              </a:solidFill>
              <a:latin typeface="ITC Franklin Gothic Std Demi Co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82A2C7D-495A-4C37-A66F-76C8E2AB1D4F}"/>
              </a:ext>
            </a:extLst>
          </p:cNvPr>
          <p:cNvSpPr/>
          <p:nvPr/>
        </p:nvSpPr>
        <p:spPr>
          <a:xfrm>
            <a:off x="1449409" y="5564037"/>
            <a:ext cx="715648" cy="603850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2"/>
                </a:solidFill>
                <a:latin typeface="ITC Franklin Gothic Std Demi Co"/>
                <a:cs typeface="Calibri"/>
              </a:rPr>
              <a:t>Fn</a:t>
            </a:r>
            <a:endParaRPr lang="en-US" b="1" err="1">
              <a:solidFill>
                <a:schemeClr val="tx2"/>
              </a:solidFill>
              <a:latin typeface="ITC Franklin Gothic Std Demi Co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5A45D9-0B6F-4AAF-A655-2DFFF95585C4}"/>
              </a:ext>
            </a:extLst>
          </p:cNvPr>
          <p:cNvSpPr/>
          <p:nvPr/>
        </p:nvSpPr>
        <p:spPr>
          <a:xfrm>
            <a:off x="1777579" y="518070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0C183-805B-4B90-B17D-2E7D26F718CD}"/>
              </a:ext>
            </a:extLst>
          </p:cNvPr>
          <p:cNvSpPr/>
          <p:nvPr/>
        </p:nvSpPr>
        <p:spPr>
          <a:xfrm>
            <a:off x="1777579" y="530147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21D832-BF17-4FBE-A9BA-39AE3F577E8F}"/>
              </a:ext>
            </a:extLst>
          </p:cNvPr>
          <p:cNvSpPr/>
          <p:nvPr/>
        </p:nvSpPr>
        <p:spPr>
          <a:xfrm>
            <a:off x="1777579" y="542224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8466E9-3474-4A5E-8AF8-99E6515DDB76}"/>
              </a:ext>
            </a:extLst>
          </p:cNvPr>
          <p:cNvCxnSpPr/>
          <p:nvPr/>
        </p:nvCxnSpPr>
        <p:spPr>
          <a:xfrm>
            <a:off x="2447744" y="4781191"/>
            <a:ext cx="940280" cy="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A3E06B-71C6-40FE-91BF-7BAD62E47722}"/>
              </a:ext>
            </a:extLst>
          </p:cNvPr>
          <p:cNvCxnSpPr>
            <a:cxnSpLocks/>
          </p:cNvCxnSpPr>
          <p:nvPr/>
        </p:nvCxnSpPr>
        <p:spPr>
          <a:xfrm>
            <a:off x="2395986" y="3987562"/>
            <a:ext cx="1000664" cy="405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FD8FA-599B-4A65-90BB-A82B3416771B}"/>
              </a:ext>
            </a:extLst>
          </p:cNvPr>
          <p:cNvCxnSpPr>
            <a:cxnSpLocks/>
          </p:cNvCxnSpPr>
          <p:nvPr/>
        </p:nvCxnSpPr>
        <p:spPr>
          <a:xfrm flipV="1">
            <a:off x="2413238" y="5203886"/>
            <a:ext cx="966159" cy="664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Hexagon 41">
            <a:extLst>
              <a:ext uri="{FF2B5EF4-FFF2-40B4-BE49-F238E27FC236}">
                <a16:creationId xmlns:a16="http://schemas.microsoft.com/office/drawing/2014/main" id="{69DCD874-D39A-464D-BFB8-EDBFBC592465}"/>
              </a:ext>
            </a:extLst>
          </p:cNvPr>
          <p:cNvSpPr/>
          <p:nvPr/>
        </p:nvSpPr>
        <p:spPr>
          <a:xfrm>
            <a:off x="3683651" y="4477108"/>
            <a:ext cx="715648" cy="603850"/>
          </a:xfrm>
          <a:prstGeom prst="hexagon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/>
                </a:solidFill>
                <a:latin typeface="Bell MT"/>
                <a:cs typeface="Calibri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65643488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A02B83-1A63-4543-BB89-C930A9613CEF}"/>
</file>

<file path=customXml/itemProps2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revision>1220</cp:revision>
  <dcterms:created xsi:type="dcterms:W3CDTF">2016-06-30T12:32:58Z</dcterms:created>
  <dcterms:modified xsi:type="dcterms:W3CDTF">2019-06-26T12:53:50Z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